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54864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9" autoAdjust="0"/>
    <p:restoredTop sz="94660"/>
  </p:normalViewPr>
  <p:slideViewPr>
    <p:cSldViewPr snapToGrid="0">
      <p:cViewPr>
        <p:scale>
          <a:sx n="75" d="100"/>
          <a:sy n="75" d="100"/>
        </p:scale>
        <p:origin x="813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95781"/>
            <a:ext cx="4663440" cy="38201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763261"/>
            <a:ext cx="4114800" cy="2649219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9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250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7" y="584200"/>
            <a:ext cx="1183005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2" y="584200"/>
            <a:ext cx="3480435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2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86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2735584"/>
            <a:ext cx="4732020" cy="456437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7343144"/>
            <a:ext cx="4732020" cy="2400299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6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921000"/>
            <a:ext cx="23317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921000"/>
            <a:ext cx="23317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137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84203"/>
            <a:ext cx="473202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2689861"/>
            <a:ext cx="2321004" cy="131825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4008120"/>
            <a:ext cx="2321004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2689861"/>
            <a:ext cx="2332435" cy="131825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4008120"/>
            <a:ext cx="2332435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404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39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957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7" y="731520"/>
            <a:ext cx="1769507" cy="25603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579883"/>
            <a:ext cx="2777490" cy="77978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7" y="3291840"/>
            <a:ext cx="1769507" cy="6098541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7" y="731520"/>
            <a:ext cx="1769507" cy="25603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579883"/>
            <a:ext cx="2777490" cy="7797800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7" y="3291840"/>
            <a:ext cx="1769507" cy="6098541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1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584203"/>
            <a:ext cx="473202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921000"/>
            <a:ext cx="473202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10170163"/>
            <a:ext cx="12344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10170163"/>
            <a:ext cx="18516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10170163"/>
            <a:ext cx="12344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3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1.png"/><Relationship Id="rId3" Type="http://schemas.microsoft.com/office/2007/relationships/media" Target="../media/media2.mp4"/><Relationship Id="rId21" Type="http://schemas.openxmlformats.org/officeDocument/2006/relationships/image" Target="../media/image4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6.png"/><Relationship Id="rId10" Type="http://schemas.openxmlformats.org/officeDocument/2006/relationships/video" Target="../media/media5.mp4"/><Relationship Id="rId19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_bluebird_perched_on_a_tree_branch">
            <a:hlinkClick r:id="" action="ppaction://media"/>
            <a:extLst>
              <a:ext uri="{FF2B5EF4-FFF2-40B4-BE49-F238E27FC236}">
                <a16:creationId xmlns:a16="http://schemas.microsoft.com/office/drawing/2014/main" id="{3DAEB170-D7B9-C4A1-CBBF-FFB3628DA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r="66745"/>
          <a:stretch/>
        </p:blipFill>
        <p:spPr>
          <a:xfrm>
            <a:off x="2749628" y="8229600"/>
            <a:ext cx="2736774" cy="2743200"/>
          </a:xfrm>
          <a:prstGeom prst="rect">
            <a:avLst/>
          </a:prstGeom>
        </p:spPr>
      </p:pic>
      <p:pic>
        <p:nvPicPr>
          <p:cNvPr id="12" name="A_pink_ceramic_vase_filled_with_fresh_white_lilies">
            <a:hlinkClick r:id="" action="ppaction://media"/>
            <a:extLst>
              <a:ext uri="{FF2B5EF4-FFF2-40B4-BE49-F238E27FC236}">
                <a16:creationId xmlns:a16="http://schemas.microsoft.com/office/drawing/2014/main" id="{588EBDBA-E40E-E1FC-5310-B08C81371A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rcRect r="66745"/>
          <a:stretch/>
        </p:blipFill>
        <p:spPr>
          <a:xfrm>
            <a:off x="0" y="8236593"/>
            <a:ext cx="2736774" cy="2743200"/>
          </a:xfrm>
          <a:prstGeom prst="rect">
            <a:avLst/>
          </a:prstGeom>
        </p:spPr>
      </p:pic>
      <p:pic>
        <p:nvPicPr>
          <p:cNvPr id="14" name="A_white_swan_on_a_tranquil_lake">
            <a:hlinkClick r:id="" action="ppaction://media"/>
            <a:extLst>
              <a:ext uri="{FF2B5EF4-FFF2-40B4-BE49-F238E27FC236}">
                <a16:creationId xmlns:a16="http://schemas.microsoft.com/office/drawing/2014/main" id="{418D3C5D-CE0B-708A-DB28-054B6A3AEBB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rcRect r="66745"/>
          <a:stretch/>
        </p:blipFill>
        <p:spPr>
          <a:xfrm>
            <a:off x="2746299" y="2740869"/>
            <a:ext cx="2736774" cy="2743200"/>
          </a:xfrm>
          <a:prstGeom prst="rect">
            <a:avLst/>
          </a:prstGeom>
        </p:spPr>
      </p:pic>
      <p:pic>
        <p:nvPicPr>
          <p:cNvPr id="15" name="A_yellow_rubber_duck_in_a_bathtub">
            <a:hlinkClick r:id="" action="ppaction://media"/>
            <a:extLst>
              <a:ext uri="{FF2B5EF4-FFF2-40B4-BE49-F238E27FC236}">
                <a16:creationId xmlns:a16="http://schemas.microsoft.com/office/drawing/2014/main" id="{0BD36C9B-A43C-799D-1AB1-7942C093E46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rcRect r="66745"/>
          <a:stretch/>
        </p:blipFill>
        <p:spPr>
          <a:xfrm>
            <a:off x="0" y="0"/>
            <a:ext cx="2736774" cy="2743200"/>
          </a:xfrm>
          <a:prstGeom prst="rect">
            <a:avLst/>
          </a:prstGeom>
        </p:spPr>
      </p:pic>
      <p:pic>
        <p:nvPicPr>
          <p:cNvPr id="18" name="A_paint-splattered_easel">
            <a:hlinkClick r:id="" action="ppaction://media"/>
            <a:extLst>
              <a:ext uri="{FF2B5EF4-FFF2-40B4-BE49-F238E27FC236}">
                <a16:creationId xmlns:a16="http://schemas.microsoft.com/office/drawing/2014/main" id="{A3D9A2EE-BEDD-FAF1-D66E-002123DA39B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rcRect r="66778"/>
          <a:stretch/>
        </p:blipFill>
        <p:spPr>
          <a:xfrm>
            <a:off x="2746376" y="1326"/>
            <a:ext cx="2734035" cy="2743200"/>
          </a:xfrm>
          <a:prstGeom prst="rect">
            <a:avLst/>
          </a:prstGeom>
        </p:spPr>
      </p:pic>
      <p:pic>
        <p:nvPicPr>
          <p:cNvPr id="20" name="A_partly_broken_shell_of_a_tortoise">
            <a:hlinkClick r:id="" action="ppaction://media"/>
            <a:extLst>
              <a:ext uri="{FF2B5EF4-FFF2-40B4-BE49-F238E27FC236}">
                <a16:creationId xmlns:a16="http://schemas.microsoft.com/office/drawing/2014/main" id="{7F9EF11F-8E6A-E76C-83CB-58A4F683160A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rcRect r="66778"/>
          <a:stretch/>
        </p:blipFill>
        <p:spPr>
          <a:xfrm>
            <a:off x="2746373" y="5490057"/>
            <a:ext cx="2734035" cy="2743200"/>
          </a:xfrm>
          <a:prstGeom prst="rect">
            <a:avLst/>
          </a:prstGeom>
        </p:spPr>
      </p:pic>
      <p:pic>
        <p:nvPicPr>
          <p:cNvPr id="2" name="it16182-test">
            <a:hlinkClick r:id="" action="ppaction://media"/>
            <a:extLst>
              <a:ext uri="{FF2B5EF4-FFF2-40B4-BE49-F238E27FC236}">
                <a16:creationId xmlns:a16="http://schemas.microsoft.com/office/drawing/2014/main" id="{941C42CF-F5A8-1D31-0338-52071350FCB5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rcRect r="50149"/>
          <a:stretch/>
        </p:blipFill>
        <p:spPr>
          <a:xfrm>
            <a:off x="8134" y="5488731"/>
            <a:ext cx="2735064" cy="2743200"/>
          </a:xfrm>
          <a:prstGeom prst="rect">
            <a:avLst/>
          </a:prstGeom>
        </p:spPr>
      </p:pic>
      <p:pic>
        <p:nvPicPr>
          <p:cNvPr id="3" name="it25000-test (3)">
            <a:hlinkClick r:id="" action="ppaction://media"/>
            <a:extLst>
              <a:ext uri="{FF2B5EF4-FFF2-40B4-BE49-F238E27FC236}">
                <a16:creationId xmlns:a16="http://schemas.microsoft.com/office/drawing/2014/main" id="{91233CF0-D058-DC35-0F58-C0D8861C80F5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rcRect r="50149"/>
          <a:stretch/>
        </p:blipFill>
        <p:spPr>
          <a:xfrm>
            <a:off x="3175" y="2740869"/>
            <a:ext cx="273506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0</Words>
  <Application>Microsoft Office PowerPoint</Application>
  <PresentationFormat>Custom</PresentationFormat>
  <Paragraphs>0</Paragraphs>
  <Slides>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Lưu Nguyễn Hoàng Minh (MovianAI-Residency)</dc:creator>
  <cp:lastModifiedBy>Lưu Nguyễn Hoàng Minh (MovianAI-Residency)</cp:lastModifiedBy>
  <cp:revision>4</cp:revision>
  <dcterms:created xsi:type="dcterms:W3CDTF">2025-02-18T16:37:19Z</dcterms:created>
  <dcterms:modified xsi:type="dcterms:W3CDTF">2025-02-20T11:21:39Z</dcterms:modified>
</cp:coreProperties>
</file>